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8" r:id="rId6"/>
    <p:sldId id="257" r:id="rId7"/>
    <p:sldId id="259" r:id="rId8"/>
    <p:sldId id="258" r:id="rId9"/>
    <p:sldId id="260" r:id="rId10"/>
    <p:sldId id="262" r:id="rId11"/>
    <p:sldId id="267" r:id="rId12"/>
    <p:sldId id="263" r:id="rId13"/>
    <p:sldId id="266" r:id="rId14"/>
    <p:sldId id="264" r:id="rId15"/>
    <p:sldId id="265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17AF79-E891-295A-19D8-401EDCDE8F1D}" name="Abdo Ahmad Ghosn" initials="AG" userId="S::187458@stud.hvl.no::0a1f83c1-b283-4ebe-ab00-652ab0d34393" providerId="AD"/>
  <p188:author id="{ECD5F6AC-11C1-6D79-4155-2DF04A318C31}" name="Thomas Maklai Grotle" initials="TG" userId="S::597236@stud.hvl.no::bf423187-548f-4d15-9229-d40f28ca21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274A6-5C9E-5711-24F8-27981FF59588}" v="155" dt="2025-11-09T15:46:07.249"/>
    <p1510:client id="{9C008C9C-077B-40E8-9611-ECBA7CAB6BB9}" v="2783" dt="2025-11-09T15:23:05.164"/>
    <p1510:client id="{AB127CFA-6658-14F2-23B7-495A129F3EB9}" v="18" dt="2025-11-09T15:08:42.429"/>
    <p1510:client id="{CB64F07D-D5E9-4F5F-96E6-BF4F2017E9CE}" v="1324" dt="2025-11-09T18:53:09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67" autoAdjust="0"/>
  </p:normalViewPr>
  <p:slideViewPr>
    <p:cSldViewPr snapToGrid="0">
      <p:cViewPr varScale="1">
        <p:scale>
          <a:sx n="71" d="100"/>
          <a:sy n="71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7BFD99-2AC5-8190-0BFF-DE543059F1A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59117-688E-EF91-F2B2-5802208A1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F1141A15-C70D-48D1-A627-DFF2ACC62503}" type="datetime1">
              <a:rPr lang="en-GB"/>
              <a:pPr lvl="0"/>
              <a:t>09/11/2025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2ACECE-7F91-C23B-B7F0-28044430C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CC2CD1-D3E5-92AD-E4BC-A13B712E239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5DEBC-3507-58FE-3E89-CAD0613F80C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8B4EC-7A32-603B-E827-6512F4E056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0C0F866E-7CD3-48D6-9B34-52E4016BEE1C}" type="slidenum">
              <a:t>‹#›</a:t>
            </a:fld>
            <a:endParaRPr lang="en-GB"/>
          </a:p>
        </p:txBody>
      </p:sp>
      <p:sp>
        <p:nvSpPr>
          <p:cNvPr id="8" name="Plassholder for topptekst 1">
            <a:extLst>
              <a:ext uri="{FF2B5EF4-FFF2-40B4-BE49-F238E27FC236}">
                <a16:creationId xmlns:a16="http://schemas.microsoft.com/office/drawing/2014/main" id="{AF1844EF-A9B0-1080-5B1D-C49516A2BD6C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b-NO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nb-NO"/>
          </a:p>
        </p:txBody>
      </p:sp>
      <p:sp>
        <p:nvSpPr>
          <p:cNvPr id="9" name="Plassholder for dato 2">
            <a:extLst>
              <a:ext uri="{FF2B5EF4-FFF2-40B4-BE49-F238E27FC236}">
                <a16:creationId xmlns:a16="http://schemas.microsoft.com/office/drawing/2014/main" id="{39598620-DC72-19E6-35E8-CD21352923A8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b-NO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A1AEF1C-A156-4686-9E7C-9E22D7730D85}" type="datetime1">
              <a:rPr lang="nb-NO"/>
              <a:pPr lvl="0"/>
              <a:t>09.11.2025</a:t>
            </a:fld>
            <a:endParaRPr lang="nb-NO"/>
          </a:p>
        </p:txBody>
      </p:sp>
      <p:sp>
        <p:nvSpPr>
          <p:cNvPr id="10" name="Plassholder for lysbilde 3">
            <a:extLst>
              <a:ext uri="{FF2B5EF4-FFF2-40B4-BE49-F238E27FC236}">
                <a16:creationId xmlns:a16="http://schemas.microsoft.com/office/drawing/2014/main" id="{EACFF612-35A1-8A45-67FE-9B68E1F2AAAD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Plassholder for notater 4">
            <a:extLst>
              <a:ext uri="{FF2B5EF4-FFF2-40B4-BE49-F238E27FC236}">
                <a16:creationId xmlns:a16="http://schemas.microsoft.com/office/drawing/2014/main" id="{8F56F042-FCB9-2A63-90D7-95C689A85AD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2" name="Plassholder for bunntekst 5">
            <a:extLst>
              <a:ext uri="{FF2B5EF4-FFF2-40B4-BE49-F238E27FC236}">
                <a16:creationId xmlns:a16="http://schemas.microsoft.com/office/drawing/2014/main" id="{467DB557-188D-A1F3-59FA-B0ACA24497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b-NO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nb-NO"/>
          </a:p>
        </p:txBody>
      </p:sp>
      <p:sp>
        <p:nvSpPr>
          <p:cNvPr id="13" name="Plassholder for lysbildenummer 6">
            <a:extLst>
              <a:ext uri="{FF2B5EF4-FFF2-40B4-BE49-F238E27FC236}">
                <a16:creationId xmlns:a16="http://schemas.microsoft.com/office/drawing/2014/main" id="{43BF5594-08DB-66EC-23CE-E6A0B117D9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nb-NO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7AAC012-93F4-4FEB-B648-733599089E16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792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b-NO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b-NO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b-NO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b-NO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nb-NO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D9728-E43C-CC70-54DB-76C306C9F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CEF8D-AD92-B4B2-ACB0-0C043D9D93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1A01E-9BA1-B410-7CD3-AB2A2A81177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BBB9DA-FD27-4F0D-AC04-4B629272C01C}" type="slidenum">
              <a:t>1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C0F866E-7CD3-48D6-9B34-52E4016BEE1C}" type="slidenum">
              <a:rPr lang="en-GB" smtClean="0"/>
              <a:t>10</a:t>
            </a:fld>
            <a:endParaRPr lang="en-GB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AAC012-93F4-4FEB-B648-733599089E1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317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C0F866E-7CD3-48D6-9B34-52E4016BEE1C}" type="slidenum">
              <a:rPr lang="en-GB" smtClean="0"/>
              <a:t>11</a:t>
            </a:fld>
            <a:endParaRPr lang="en-GB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AAC012-93F4-4FEB-B648-733599089E16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5290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C0F866E-7CD3-48D6-9B34-52E4016BEE1C}" type="slidenum">
              <a:rPr lang="en-GB" smtClean="0"/>
              <a:t>12</a:t>
            </a:fld>
            <a:endParaRPr lang="en-GB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AAC012-93F4-4FEB-B648-733599089E1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59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C0F866E-7CD3-48D6-9B34-52E4016BEE1C}" type="slidenum">
              <a:rPr lang="nb-NO" smtClean="0"/>
              <a:t>2</a:t>
            </a:fld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AAC012-93F4-4FEB-B648-733599089E16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972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3F010-5EE7-246B-BDE2-A5DAED155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D8E52-C4A1-F752-6038-9D3562CF8F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7C845-7C35-2120-8ED2-92DA447F0F5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E08C4A-7126-4F34-AF58-2E931E9B8C44}" type="slidenum">
              <a:t>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3F6B2-45C9-F955-4162-27D1DAF6E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C1A99-0331-7EDF-E86A-3C5D89C0A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1EEC-7038-041D-AFCD-AFB8ED9A7EE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DA60AF2-B4A0-4B15-816F-24A0556321FF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E5913-3059-A50D-DA7B-077CD5369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FC28D-2CA0-59CB-3A4E-0ED017369B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7EAF4-D8FE-D98A-4C1F-6C72A74C9FE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4B56A5-7E0D-41B6-A23D-F36D0E21B653}" type="slidenum">
              <a:t>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16445-E610-67F3-7D1A-49D0979C7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BBE0B-CEC1-F8C7-EC14-EC9B1D4B65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C947-D2AA-820C-650A-35B2FE5DF1E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FB0825-5680-42DD-A032-6369DE8E26E3}" type="slidenum">
              <a:t>6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43971-B4E3-82E2-3A77-CCC8E62AC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84B71-8B54-9F01-A671-EFBF55CBC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8454-84C5-6F51-6160-D2E30B6F9BE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C575BB-838E-4079-AE44-7B5365DED298}" type="slidenum">
              <a:t>7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C0F866E-7CD3-48D6-9B34-52E4016BEE1C}" type="slidenum">
              <a:rPr lang="nb-NO" smtClean="0"/>
              <a:t>8</a:t>
            </a:fld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7AAC012-93F4-4FEB-B648-733599089E1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579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4BF79-BB52-8FB6-74A4-B589A9D98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69FB7-44A4-ECB1-0AD2-50FA378B3F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0170-228F-766A-BB94-C19AC11AD1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3926F6-E906-4EFB-93A8-02C5A86A374A}" type="slidenum">
              <a:t>9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E66E-A490-0F64-41E9-84E6D0CF3D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080" y="1371600"/>
            <a:ext cx="6675120" cy="2951829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46304-5204-B65E-9E77-7D9AAD069F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0080" y="4584874"/>
            <a:ext cx="6675120" cy="1287886"/>
          </a:xfr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800" b="1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1F36-6054-D0B7-7D6F-22E606D763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3909C9-FD85-40F8-839C-56E7DAE37C91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2D836-3561-C869-8071-FEA9170E66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BEDF9-8FAF-08FC-766C-5170826D2D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A4DCA1-A93C-4325-A623-03934AB2F4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22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AF8A-0037-5322-7A58-DF5ED2788D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6513C-5C55-19B3-C5D3-3BC0E814A80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21F6A-A018-12DE-8B4E-98D7AD1CE5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83BEB9-2E40-43C4-9C94-0CDD7715E181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EB2C-A335-803E-3529-BCF7554DBE8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1AFD4-7997-F597-47D8-3F65E166F2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75E4E7-C6CA-4547-9B2C-CD10238298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F5D097D2-7A27-2C5A-AC0C-967A13AF8E96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 Display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0CC9C88C-C51B-9B52-F9BB-8548FADFD56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209215" y="640080"/>
            <a:ext cx="1811773" cy="553688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E34DC81-349A-75C8-DBEB-4F968302847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5" cy="553688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A4B285-FB8F-E85D-F77F-2F735A94FF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7D5020-6656-4423-95E5-DADC610F56A1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093958-35A5-E874-2E27-4AE5CB120C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DCDD0D-C043-94F0-B8A2-C34A832BE1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3EF87B-86CD-4B09-91EA-9D8FDFEE45F8}" type="slidenum">
              <a:t>‹#›</a:t>
            </a:fld>
            <a:endParaRPr lang="en-US"/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C888023-B856-1B68-C60F-EE2DD9E33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5400013">
            <a:off x="10872151" y="1192441"/>
            <a:ext cx="978866" cy="0"/>
          </a:xfrm>
          <a:prstGeom prst="straightConnector1">
            <a:avLst/>
          </a:prstGeom>
          <a:noFill/>
          <a:ln w="76196" cap="flat">
            <a:solidFill>
              <a:srgbClr val="1973EB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92717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7482-A243-610E-AF06-6F398543FF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FBD4-F47D-6CB9-6CA3-D3776117E61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1F9DD-6A21-D523-CE5B-2265CAAD69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0C7841-CAEA-4817-9940-A34252209332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9545-65AF-8504-4BE1-323C74AED1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288E0-036C-87AE-8FC9-D3F1E57ECE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A743CD-9662-4AF8-BB85-421AEF64D5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48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6C62255-6DBD-97B2-9AB9-206FC0CF5BE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 Display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0F647A-D5A0-FF42-5A76-E69F6F248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291370"/>
            <a:ext cx="9214884" cy="3159974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F5DB23-871E-B199-F2D0-5517BFF07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080" y="5018565"/>
            <a:ext cx="7907081" cy="10738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FDAA96-27F4-5281-6468-539E168BBC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C270BB-8261-4667-90C6-D0F9B397F8A2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7726811-F32B-E3C2-1583-BC77050CDF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3CF240-5A36-EE3F-EAB0-65F4BB6A62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CC1CD0-1196-4446-AA14-1F65F11BBE93}" type="slidenum">
              <a:t>‹#›</a:t>
            </a:fld>
            <a:endParaRPr lang="en-US"/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18BF5384-3443-5EEC-5B05-399B455AD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6276" y="4715231"/>
            <a:ext cx="978866" cy="0"/>
          </a:xfrm>
          <a:prstGeom prst="straightConnector1">
            <a:avLst/>
          </a:prstGeom>
          <a:noFill/>
          <a:ln w="76196" cap="flat">
            <a:solidFill>
              <a:srgbClr val="1973EB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18568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4A79-9146-BC0B-3E17-3F68DF06A0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EF1B-211F-C963-9715-BC5F3E97F6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80" y="2633472"/>
            <a:ext cx="52120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0FCD1-754B-A35C-C9AA-95FBC3BF27E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18924" y="2633472"/>
            <a:ext cx="5212080" cy="35661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BE1CB-D2C6-9A74-5E5D-F96DA4148D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726875-DD2C-4767-B147-50CFC4EF0B6F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CF91D-C8A4-FBB9-A420-28710D05BE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F5C6E-FE62-8FF6-B8F6-7EE715A3B5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23E416-700B-4BD2-98FF-76CF22E5CA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3881-0B84-73EB-C5DE-A08B5CE05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10890924" cy="9397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48D3-540A-8E63-1C85-24EAA5589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080" y="2311356"/>
            <a:ext cx="521208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21479-DFAC-2582-AE55-6A1B3897E2E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0080" y="3006720"/>
            <a:ext cx="5212080" cy="31912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92A36-601F-DD23-01FE-5C21D0DFF86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18924" y="2311356"/>
            <a:ext cx="5212080" cy="695373"/>
          </a:xfrm>
        </p:spPr>
        <p:txBody>
          <a:bodyPr anchor="b"/>
          <a:lstStyle>
            <a:lvl1pPr marL="0" indent="0">
              <a:buNone/>
              <a:defRPr sz="1800" b="1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A2C22A-4A6E-ED75-681E-C8508344A78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18924" y="3006720"/>
            <a:ext cx="5212080" cy="31912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879A1-80DD-E00C-1EFC-6D88432104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8F67F2-E205-43A9-A079-818889869887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B3495-2070-B330-6E8A-9424EF439B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E6A88-78BE-5B9C-C702-114C9C8072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98051A-2B73-45CD-BCAA-8DBCF5E981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1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EC8F-3C96-C262-4CE2-4FEF5476B8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3BFA6-457A-956F-C88E-BF41360E80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9F2B61-589C-4058-8571-EB9959D0B37B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ED42A-C16D-F416-F592-27E2664604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EA7ED-AC7E-F76A-0700-203799ED6B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60C541-53AF-4211-8ACF-4E6A85C7A7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0F53868-8225-6286-C7CF-1BD4410AB95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 Display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D8AF3C08-E69C-921D-C973-4F1C29B746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0BD550-0E0A-435D-841B-B8185C9EAC32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8C6972A-DF11-C458-6AAF-B85206E7CA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0D8C9C-448A-FB5C-2B73-D00E9CD949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F683D-F096-498B-845F-6A13E7FBAC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5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3F00-0506-76D4-6F1C-F8B81E879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19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1FBF-50BA-2554-E21F-C5D0E488C1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36516" y="1031004"/>
            <a:ext cx="6594488" cy="516635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4610-7B0B-B6B3-5E71-682978A0DD3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0080" y="2972165"/>
            <a:ext cx="3859398" cy="32268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035C7-E333-B918-7B73-DC8D2C6DEEE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AF5913-EF1F-4360-8EE9-115B40C198F8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1A68-5A8F-CC2F-6946-E51664DCB6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E1E6-0F4E-73CF-CFE1-D72ED8369F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FB6124-93FB-4385-A998-FB05DA65CF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7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8790-D825-C2F5-ADB6-2910396CF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19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B910F-360F-5A91-8706-7566334F5A9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937760" y="1033272"/>
            <a:ext cx="6592824" cy="5166359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EEE21-5AF8-5073-F953-F64B781A5E5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0080" y="2972165"/>
            <a:ext cx="3859398" cy="32268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F4D35-3CFC-A894-2BF2-FE69CB3009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84499C-2FF8-496F-923A-0287A9C20F85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B4C71-A82B-3D66-D978-EE076F2F31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60E14-6368-4076-212F-01425CFFE6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37B823-1E16-4CED-97DE-0BE7DFF579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6000"/>
                    </a14:imgEffect>
                    <a14:imgEffect>
                      <a14:saturation sat="119000"/>
                    </a14:imgEffect>
                    <a14:imgEffect>
                      <a14:brightnessContrast bright="-21000" contrast="31000"/>
                    </a14:imgEffect>
                  </a14:imgLayer>
                </a14:imgProps>
              </a:ext>
            </a:extLst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55D53-CD60-0EBD-AF49-727CCBBF0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10890924" cy="109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8D0E8-06B9-F008-FB8E-CA8FA0815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10890924" cy="3566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426B-C07C-87C1-9D45-99588B5E61E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40080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8B10F959-A3B1-45F4-BA55-522B7DADE623}" type="datetime1">
              <a:rPr lang="en-US"/>
              <a:pPr lvl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8C17D-EC17-DA02-6167-EB34D171E2B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767620" y="6356351"/>
            <a:ext cx="40403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6FC57-18B5-3FB5-A59A-1B4907F8F4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07997" y="6356351"/>
            <a:ext cx="7230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all" spc="300" baseline="0">
                <a:solidFill>
                  <a:srgbClr val="000000"/>
                </a:solidFill>
                <a:uFillTx/>
                <a:latin typeface="Grandview Display"/>
              </a:defRPr>
            </a:lvl1pPr>
          </a:lstStyle>
          <a:p>
            <a:pPr lvl="0"/>
            <a:fld id="{45287D8B-A87D-419E-8A6A-B7D9A6C72159}" type="slidenum">
              <a:t>‹#›</a:t>
            </a:fld>
            <a:endParaRPr lang="en-US"/>
          </a:p>
        </p:txBody>
      </p: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710AB2F6-73AD-8C1E-CCC5-FA9DC8DB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3232" y="1031004"/>
            <a:ext cx="978865" cy="0"/>
          </a:xfrm>
          <a:prstGeom prst="straightConnector1">
            <a:avLst/>
          </a:prstGeom>
          <a:noFill/>
          <a:ln w="76196" cap="flat">
            <a:solidFill>
              <a:srgbClr val="1973EB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1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87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1pPr>
      <a:lvl2pPr marL="493776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2pPr>
      <a:lvl3pPr marL="73152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3pPr>
      <a:lvl4pPr marL="1051560" marR="0" lvl="3" indent="-28575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4pPr>
      <a:lvl5pPr marL="1298448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87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Grandview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RwyVuzv6o0o?si=eI0RXEnbgqYyiK8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tree.com/freepng/on-off-switch-button_6509608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officialhpi-car-jump-3o7aCUTxxBdPa5VLQ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44C0A3D-09D0-25D1-4494-FE026520C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 Display"/>
            </a:endParaRPr>
          </a:p>
        </p:txBody>
      </p:sp>
      <p:pic>
        <p:nvPicPr>
          <p:cNvPr id="3" name="Picture 3" descr="A blue abstract watercolor pattern on a white background">
            <a:extLst>
              <a:ext uri="{FF2B5EF4-FFF2-40B4-BE49-F238E27FC236}">
                <a16:creationId xmlns:a16="http://schemas.microsoft.com/office/drawing/2014/main" id="{054A6BFA-8ED5-B473-A12C-A15198D6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>
            <a:fillRect/>
          </a:stretch>
        </p:blipFill>
        <p:spPr>
          <a:xfrm>
            <a:off x="4" y="0"/>
            <a:ext cx="12191996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AA3482FF-5814-12AF-7C20-358AD309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7276603" y="1066803"/>
            <a:ext cx="4681727" cy="4724403"/>
          </a:xfrm>
          <a:prstGeom prst="rect">
            <a:avLst/>
          </a:prstGeom>
          <a:solidFill>
            <a:srgbClr val="000000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 Display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7E3BAF-EC64-941F-F207-031DAB577F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769720" y="1562096"/>
            <a:ext cx="3884572" cy="2738527"/>
          </a:xfrm>
        </p:spPr>
        <p:txBody>
          <a:bodyPr/>
          <a:lstStyle/>
          <a:p>
            <a:pPr lvl="0"/>
            <a:r>
              <a:rPr lang="en-GB" sz="4800">
                <a:solidFill>
                  <a:srgbClr val="FFFFFF"/>
                </a:solidFill>
              </a:rPr>
              <a:t>RC-bil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D41B3998-8D43-AEF2-891B-53845CAD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Move="1" noResize="1"/>
          </p:cNvCxnSpPr>
          <p:nvPr/>
        </p:nvCxnSpPr>
        <p:spPr>
          <a:xfrm rot="16200004">
            <a:off x="9619030" y="3435437"/>
            <a:ext cx="0" cy="4690872"/>
          </a:xfrm>
          <a:prstGeom prst="straightConnector1">
            <a:avLst/>
          </a:prstGeom>
          <a:noFill/>
          <a:ln w="76196" cap="flat">
            <a:solidFill>
              <a:srgbClr val="1973EB"/>
            </a:solidFill>
            <a:prstDash val="solid"/>
            <a:miter/>
          </a:ln>
        </p:spPr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AF86022C-EFE3-13FA-09F9-0EBFCB1B34B3}"/>
              </a:ext>
            </a:extLst>
          </p:cNvPr>
          <p:cNvSpPr txBox="1"/>
          <p:nvPr/>
        </p:nvSpPr>
        <p:spPr>
          <a:xfrm>
            <a:off x="7826156" y="2732428"/>
            <a:ext cx="4132173" cy="14773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Grandview Display"/>
              </a:rPr>
              <a:t>RC-</a:t>
            </a:r>
            <a:r>
              <a:rPr lang="en-GB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Grandview Display"/>
              </a:rPr>
              <a:t>bil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Grandview Display"/>
              </a:rPr>
              <a:t> </a:t>
            </a:r>
            <a:r>
              <a:rPr lang="en-GB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Grandview Display"/>
              </a:rPr>
              <a:t>styrt</a:t>
            </a: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Grandview Display"/>
              </a:rPr>
              <a:t> med PS4-kontroll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Grandview Display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Grandview Display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Grandview Display"/>
              </a:rPr>
              <a:t>Gruppe 5: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FFFFFF"/>
                </a:solidFill>
                <a:latin typeface="Grandview Display"/>
              </a:rPr>
              <a:t>Abdo, Oskar, Abdul &amp; Thomas</a:t>
            </a: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Grandview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1489D2-1B6C-8132-30BF-77B8B797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Forbedringar</a:t>
            </a:r>
            <a:r>
              <a:rPr lang="nb-NO" dirty="0"/>
              <a:t>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F727A8-4D20-6936-EE7C-4CA0E5F1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254564" cy="3566160"/>
          </a:xfrm>
        </p:spPr>
        <p:txBody>
          <a:bodyPr/>
          <a:lstStyle/>
          <a:p>
            <a:r>
              <a:rPr lang="nb-NO" dirty="0" err="1"/>
              <a:t>Sterkare</a:t>
            </a:r>
            <a:r>
              <a:rPr lang="nb-NO" dirty="0"/>
              <a:t> </a:t>
            </a:r>
            <a:r>
              <a:rPr lang="nb-NO" dirty="0" err="1"/>
              <a:t>motora</a:t>
            </a:r>
            <a:r>
              <a:rPr lang="nb-NO" dirty="0"/>
              <a:t> = </a:t>
            </a:r>
            <a:r>
              <a:rPr lang="nb-NO" dirty="0" err="1"/>
              <a:t>Meir</a:t>
            </a:r>
            <a:r>
              <a:rPr lang="nb-NO" dirty="0"/>
              <a:t> fart</a:t>
            </a:r>
          </a:p>
          <a:p>
            <a:r>
              <a:rPr lang="nb-NO" dirty="0"/>
              <a:t>Metallservo = Tåler </a:t>
            </a:r>
            <a:r>
              <a:rPr lang="nb-NO" dirty="0" err="1"/>
              <a:t>meir</a:t>
            </a:r>
            <a:r>
              <a:rPr lang="nb-NO" dirty="0"/>
              <a:t> vekt og presis styring</a:t>
            </a:r>
          </a:p>
          <a:p>
            <a:r>
              <a:rPr lang="nb-NO" dirty="0"/>
              <a:t>AV/PÅ knapp</a:t>
            </a:r>
          </a:p>
          <a:p>
            <a:r>
              <a:rPr lang="nb-NO" dirty="0"/>
              <a:t>Større kropp</a:t>
            </a:r>
          </a:p>
          <a:p>
            <a:r>
              <a:rPr lang="nb-NO" dirty="0"/>
              <a:t>3d </a:t>
            </a:r>
            <a:r>
              <a:rPr lang="nb-NO" dirty="0" err="1"/>
              <a:t>printe</a:t>
            </a:r>
            <a:r>
              <a:rPr lang="nb-NO" dirty="0"/>
              <a:t> full </a:t>
            </a:r>
            <a:r>
              <a:rPr lang="nb-NO" dirty="0" err="1"/>
              <a:t>wide</a:t>
            </a:r>
            <a:r>
              <a:rPr lang="nb-NO" dirty="0"/>
              <a:t> body </a:t>
            </a:r>
            <a:r>
              <a:rPr lang="nb-NO" dirty="0" err="1"/>
              <a:t>kit</a:t>
            </a:r>
            <a:endParaRPr lang="nb-NO" dirty="0"/>
          </a:p>
          <a:p>
            <a:r>
              <a:rPr lang="nb-NO" dirty="0"/>
              <a:t>Sende data til webserver</a:t>
            </a:r>
          </a:p>
          <a:p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EAD2A0-02A2-1666-6711-732BF64E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23" y="1299955"/>
            <a:ext cx="4125616" cy="23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2718FF03-C49D-6A60-A4CB-96408B8B6670}"/>
              </a:ext>
            </a:extLst>
          </p:cNvPr>
          <p:cNvSpPr txBox="1"/>
          <p:nvPr/>
        </p:nvSpPr>
        <p:spPr>
          <a:xfrm>
            <a:off x="7808492" y="3709449"/>
            <a:ext cx="425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Vår RC-bil om vi hadde </a:t>
            </a:r>
            <a:r>
              <a:rPr lang="nb-NO" dirty="0" err="1"/>
              <a:t>kraftigare</a:t>
            </a:r>
            <a:r>
              <a:rPr lang="nb-NO" dirty="0"/>
              <a:t> </a:t>
            </a:r>
            <a:r>
              <a:rPr lang="nb-NO" dirty="0" err="1"/>
              <a:t>motorar</a:t>
            </a:r>
            <a:endParaRPr lang="nb-NO" dirty="0"/>
          </a:p>
        </p:txBody>
      </p:sp>
      <p:pic>
        <p:nvPicPr>
          <p:cNvPr id="1028" name="Picture 4" descr="🥵 Hot Wheels Porsche 993 RWB Kit for Hotwheels・ STL File for 3D printing ・Cults">
            <a:extLst>
              <a:ext uri="{FF2B5EF4-FFF2-40B4-BE49-F238E27FC236}">
                <a16:creationId xmlns:a16="http://schemas.microsoft.com/office/drawing/2014/main" id="{77AA1BC5-C6DB-05A7-1D3C-4BB7573E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17" y="3589782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71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1F63EC-4E31-A102-D400-A60CBC25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Resultat/demo: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C446C35-F845-BD0A-BA9D-B4549DD67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Youtube</a:t>
            </a:r>
            <a:r>
              <a:rPr lang="nb-NO" dirty="0"/>
              <a:t> link: </a:t>
            </a:r>
            <a:r>
              <a:rPr lang="nb-NO" dirty="0">
                <a:hlinkClick r:id="rId3"/>
              </a:rPr>
              <a:t>https://youtube.com/shorts/RwyVuzv6o0o?si=eI0RXEnbgqYyiK8G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509E190-1368-5FF2-D1AE-AEABE270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709" y="3341171"/>
            <a:ext cx="3951291" cy="272249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AD44701-FE9D-E2F0-38C5-5876C9FE7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463" y="3429000"/>
            <a:ext cx="3248332" cy="25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6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B448F8-F76C-8FCA-059E-CC582705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/>
              <a:t>Takk for oss!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90940-CDCC-AFCB-12CC-B0410DDB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dirty="0"/>
              <a:t>Kjelder:</a:t>
            </a:r>
          </a:p>
          <a:p>
            <a:r>
              <a:rPr lang="nb-NO" dirty="0">
                <a:hlinkClick r:id="rId3"/>
              </a:rPr>
              <a:t>https://pngtree.com/freepng/on-off-switch-button_6509608.html</a:t>
            </a:r>
            <a:endParaRPr lang="nb-NO" dirty="0"/>
          </a:p>
          <a:p>
            <a:r>
              <a:rPr lang="nb-NO" dirty="0">
                <a:hlinkClick r:id="rId4"/>
              </a:rPr>
              <a:t>https://giphy.com/gifs/officialhpi-car-jump-3o7aCUTxxBdPa5VLQA</a:t>
            </a:r>
            <a:endParaRPr lang="nb-NO" dirty="0"/>
          </a:p>
          <a:p>
            <a:r>
              <a:rPr lang="nb-NO" dirty="0"/>
              <a:t>https://www.google.com/search?q=3d+printed+wide+body+kit+small+rc+car&amp;sca_esv=db24f329069a3ff6&amp;udm=2&amp;biw=1536&amp;bih=695&amp;sxsrf=AE3TifN9AGoAAKw9LYGFWLa3z8LJahFHyQ%3A1762714089201&amp;ei=6eEQaY_9C-LSwPAPkM-ckQY&amp;ved=0ahUKEwjPlYLZ3eWQAxViKRAIHZAnJ2IQ4dUDCBQ&amp;uact=5&amp;oq=3d+printed+wide+body+kit+small+rc+car&amp;gs_lp=Egtnd3Mtd2l6LWltZyIlM2QgcHJpbnRlZCB3aWRlIGJvZHkga2l0IHNtYWxsIHJjIGNhckiJJ1DiA1jJJXABeACQAQCYAUegAdoGqgECMTO4AQPIAQD4AQGYAgKgAknCAgUQABiABMICBBAAGB6YAwCIBgGSBwEyoAfsBLIHATG4B0bCBwMwLjLIBwM&amp;sclient=gws-wiz-img#vhid=elhxW0e8YV0s4M&amp;vssid=mosaic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7168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B18F6C-BBA8-D1F2-83F7-033DD145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Innholdsliste: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5827ED-6B68-BDF4-906E-3E984949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3506"/>
            <a:ext cx="10890924" cy="3566160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Mål med prosjektet</a:t>
            </a:r>
          </a:p>
          <a:p>
            <a:r>
              <a:rPr lang="nb-NO" dirty="0"/>
              <a:t>Maskinvare</a:t>
            </a:r>
          </a:p>
          <a:p>
            <a:r>
              <a:rPr lang="nb-NO" dirty="0"/>
              <a:t>Systemoversikt</a:t>
            </a:r>
          </a:p>
          <a:p>
            <a:r>
              <a:rPr lang="nb-NO" dirty="0"/>
              <a:t>Motor- &amp; servostyring</a:t>
            </a:r>
          </a:p>
          <a:p>
            <a:r>
              <a:rPr lang="nb-NO" dirty="0"/>
              <a:t>Bluetooth-kontroll &amp; testing</a:t>
            </a:r>
          </a:p>
          <a:p>
            <a:r>
              <a:rPr lang="nb-NO" dirty="0" err="1"/>
              <a:t>Utfordringar</a:t>
            </a:r>
            <a:endParaRPr lang="nb-NO" dirty="0"/>
          </a:p>
          <a:p>
            <a:r>
              <a:rPr lang="nb-NO" dirty="0"/>
              <a:t>Nettverksdelen</a:t>
            </a:r>
          </a:p>
          <a:p>
            <a:r>
              <a:rPr lang="nb-NO" dirty="0" err="1"/>
              <a:t>Forbedringar</a:t>
            </a:r>
            <a:endParaRPr lang="nb-NO" dirty="0"/>
          </a:p>
          <a:p>
            <a:r>
              <a:rPr lang="nb-NO" dirty="0"/>
              <a:t>Resultat/demo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833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7B34-4896-6F5D-844D-A3633775BA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Mål med prosjektet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E1908-69EE-3A8A-DE43-424E94EE0F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80" y="2665569"/>
            <a:ext cx="4697726" cy="1893339"/>
          </a:xfrm>
        </p:spPr>
        <p:txBody>
          <a:bodyPr wrap="square" anchor="ctr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Grandview Display" panose="020B0502040204020203" pitchFamily="34" charset="0"/>
              </a:rPr>
              <a:t>Lage </a:t>
            </a:r>
            <a:r>
              <a:rPr lang="en-US" sz="1600" dirty="0" err="1">
                <a:latin typeface="Grandview Display" panose="020B0502040204020203" pitchFamily="34" charset="0"/>
              </a:rPr>
              <a:t>ein</a:t>
            </a:r>
            <a:r>
              <a:rPr lang="en-US" sz="1600" dirty="0">
                <a:latin typeface="Grandview Display" panose="020B0502040204020203" pitchFamily="34" charset="0"/>
              </a:rPr>
              <a:t> </a:t>
            </a:r>
            <a:r>
              <a:rPr lang="en-US" sz="1600" dirty="0" err="1">
                <a:latin typeface="Grandview Display" panose="020B0502040204020203" pitchFamily="34" charset="0"/>
              </a:rPr>
              <a:t>fungerande</a:t>
            </a:r>
            <a:r>
              <a:rPr lang="en-US" sz="1600" dirty="0">
                <a:latin typeface="Grandview Display" panose="020B0502040204020203" pitchFamily="34" charset="0"/>
              </a:rPr>
              <a:t> RC-</a:t>
            </a:r>
            <a:r>
              <a:rPr lang="en-US" sz="1600" dirty="0" err="1">
                <a:latin typeface="Grandview Display" panose="020B0502040204020203" pitchFamily="34" charset="0"/>
              </a:rPr>
              <a:t>bil</a:t>
            </a:r>
            <a:endParaRPr lang="en-US" sz="1600" dirty="0">
              <a:latin typeface="Grandview Display" panose="020B0502040204020203" pitchFamily="34" charset="0"/>
            </a:endParaRP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600" dirty="0" err="1">
                <a:latin typeface="Grandview Display" panose="020B0502040204020203" pitchFamily="34" charset="0"/>
              </a:rPr>
              <a:t>Trådlaus</a:t>
            </a:r>
            <a:r>
              <a:rPr lang="en-US" sz="1600" dirty="0">
                <a:latin typeface="Grandview Display" panose="020B0502040204020203" pitchFamily="34" charset="0"/>
              </a:rPr>
              <a:t> </a:t>
            </a:r>
            <a:r>
              <a:rPr lang="en-US" sz="1600" dirty="0" err="1">
                <a:latin typeface="Grandview Display" panose="020B0502040204020203" pitchFamily="34" charset="0"/>
              </a:rPr>
              <a:t>styring</a:t>
            </a:r>
            <a:endParaRPr lang="en-US" sz="1600" dirty="0">
              <a:latin typeface="Grandview Display" panose="020B0502040204020203" pitchFamily="34" charset="0"/>
            </a:endParaRP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600" dirty="0">
                <a:latin typeface="Grandview Display" panose="020B0502040204020203" pitchFamily="34" charset="0"/>
              </a:rPr>
              <a:t>Eigen </a:t>
            </a:r>
            <a:r>
              <a:rPr lang="en-US" sz="1600" dirty="0" err="1">
                <a:latin typeface="Grandview Display" panose="020B0502040204020203" pitchFamily="34" charset="0"/>
              </a:rPr>
              <a:t>kode</a:t>
            </a:r>
            <a:r>
              <a:rPr lang="en-US" sz="1600" dirty="0">
                <a:latin typeface="Grandview Display" panose="020B0502040204020203" pitchFamily="34" charset="0"/>
              </a:rPr>
              <a:t> + eigen </a:t>
            </a:r>
            <a:r>
              <a:rPr lang="en-US" sz="1600" dirty="0" err="1">
                <a:latin typeface="Grandview Display" panose="020B0502040204020203" pitchFamily="34" charset="0"/>
              </a:rPr>
              <a:t>elektronikk</a:t>
            </a:r>
            <a:endParaRPr lang="en-US" sz="1600" dirty="0">
              <a:latin typeface="Grandview Display" panose="020B0502040204020203" pitchFamily="34" charset="0"/>
            </a:endParaRP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600" dirty="0" err="1">
                <a:latin typeface="Grandview Display" panose="020B0502040204020203" pitchFamily="34" charset="0"/>
              </a:rPr>
              <a:t>Forstå</a:t>
            </a:r>
            <a:r>
              <a:rPr lang="en-US" sz="1600" dirty="0">
                <a:latin typeface="Grandview Display" panose="020B0502040204020203" pitchFamily="34" charset="0"/>
              </a:rPr>
              <a:t> </a:t>
            </a:r>
            <a:r>
              <a:rPr lang="en-US" sz="1600" dirty="0" err="1">
                <a:latin typeface="Grandview Display" panose="020B0502040204020203" pitchFamily="34" charset="0"/>
              </a:rPr>
              <a:t>motorstyring</a:t>
            </a:r>
            <a:r>
              <a:rPr lang="en-US" sz="1600" dirty="0">
                <a:latin typeface="Grandview Display" panose="020B0502040204020203" pitchFamily="34" charset="0"/>
              </a:rPr>
              <a:t> </a:t>
            </a:r>
            <a:r>
              <a:rPr lang="en-US" sz="1600" dirty="0" err="1">
                <a:latin typeface="Grandview Display" panose="020B0502040204020203" pitchFamily="34" charset="0"/>
              </a:rPr>
              <a:t>og</a:t>
            </a:r>
            <a:r>
              <a:rPr lang="en-US" sz="1600" dirty="0">
                <a:latin typeface="Grandview Display" panose="020B0502040204020203" pitchFamily="34" charset="0"/>
              </a:rPr>
              <a:t> PWM</a:t>
            </a:r>
          </a:p>
          <a:p>
            <a:pPr marL="0" lvl="0" indent="0" hangingPunct="0">
              <a:lnSpc>
                <a:spcPct val="150000"/>
              </a:lnSpc>
              <a:spcBef>
                <a:spcPts val="0"/>
              </a:spcBef>
              <a:buSzPct val="100000"/>
            </a:pPr>
            <a:endParaRPr lang="en-US" sz="1600" dirty="0">
              <a:latin typeface="Arial" pitchFamily="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3262-8C7A-91DB-426B-8E308FA1C3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Maskinvare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FF7C41-9DBE-F966-9480-01EE6A3E22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80" y="2411862"/>
            <a:ext cx="3950120" cy="3360022"/>
          </a:xfrm>
        </p:spPr>
        <p:txBody>
          <a:bodyPr wrap="square" anchor="ctr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latin typeface="Grandview Display" panose="020B0502040204020203" pitchFamily="34" charset="0"/>
              </a:rPr>
              <a:t>STM32F767 Nucleo-144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L293D motor-driver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HC-05 Bluetooth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2x DC-motorer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Micro-servo (FS90)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9V </a:t>
            </a:r>
            <a:r>
              <a:rPr lang="en-US" sz="1800" dirty="0" err="1">
                <a:latin typeface="Grandview Display" panose="020B0502040204020203" pitchFamily="34" charset="0"/>
              </a:rPr>
              <a:t>batteri</a:t>
            </a:r>
            <a:endParaRPr lang="en-US" sz="1800" dirty="0">
              <a:latin typeface="Grandview Display" panose="020B0502040204020203" pitchFamily="34" charset="0"/>
            </a:endParaRP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3D-printer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PS4-kontroller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A7CF-175B-333D-0259-694CFCB5D2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Systemoversikt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2321F-7EEC-96DD-CDE5-767EBF0162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79" y="2645056"/>
            <a:ext cx="4406053" cy="1200329"/>
          </a:xfrm>
        </p:spPr>
        <p:txBody>
          <a:bodyPr wrap="square" anchor="ctr">
            <a:spAutoFit/>
          </a:bodyPr>
          <a:lstStyle/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Grandview Display" panose="020B0502040204020203" pitchFamily="34" charset="0"/>
              </a:rPr>
              <a:t>PS4-kontroller → PC → Bluetooth → STM32</a:t>
            </a: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Grandview Display" panose="020B0502040204020203" pitchFamily="34" charset="0"/>
              </a:rPr>
              <a:t>STM32 → motorer </a:t>
            </a:r>
            <a:r>
              <a:rPr lang="en-US" sz="1800" dirty="0" err="1">
                <a:latin typeface="Grandview Display" panose="020B0502040204020203" pitchFamily="34" charset="0"/>
              </a:rPr>
              <a:t>og</a:t>
            </a:r>
            <a:r>
              <a:rPr lang="en-US" sz="1800" dirty="0">
                <a:latin typeface="Grandview Display" panose="020B0502040204020203" pitchFamily="34" charset="0"/>
              </a:rPr>
              <a:t> servo</a:t>
            </a: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Grandview Display" panose="020B0502040204020203" pitchFamily="34" charset="0"/>
              </a:rPr>
              <a:t>3D-printet </a:t>
            </a:r>
            <a:r>
              <a:rPr lang="en-US" sz="1800" dirty="0" err="1">
                <a:latin typeface="Grandview Display" panose="020B0502040204020203" pitchFamily="34" charset="0"/>
              </a:rPr>
              <a:t>mekanikk</a:t>
            </a:r>
            <a:endParaRPr lang="en-US" sz="1800" dirty="0">
              <a:latin typeface="Grandview Display" panose="020B0502040204020203" pitchFamily="34" charset="0"/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37CC952-CE70-3E30-A166-9797AB20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33" y="1579099"/>
            <a:ext cx="7098265" cy="3332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35D1-BF3B-1132-C2EB-366D6DF5E6F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err="1"/>
              <a:t>Motorstyring</a:t>
            </a:r>
            <a:r>
              <a:rPr lang="en-GB"/>
              <a:t> &amp; Servo-</a:t>
            </a:r>
            <a:r>
              <a:rPr lang="en-GB" err="1"/>
              <a:t>kontroll</a:t>
            </a:r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A6F456-4337-4D4F-5EC0-0B153FB20E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60996" y="2317294"/>
            <a:ext cx="4495141" cy="2616101"/>
          </a:xfrm>
        </p:spPr>
        <p:txBody>
          <a:bodyPr wrap="none" anchor="ctr">
            <a:spAutoFit/>
          </a:bodyPr>
          <a:lstStyle/>
          <a:p>
            <a:pPr hangingPunct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dirty="0"/>
              <a:t>PWM = fart</a:t>
            </a:r>
          </a:p>
          <a:p>
            <a:pPr hangingPunct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IN1/IN2 = </a:t>
            </a:r>
            <a:r>
              <a:rPr lang="en-US" sz="1800" dirty="0" err="1"/>
              <a:t>retning</a:t>
            </a:r>
            <a:endParaRPr lang="en-US" sz="1800" dirty="0"/>
          </a:p>
          <a:p>
            <a:pPr hangingPunct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L293D driver </a:t>
            </a:r>
            <a:r>
              <a:rPr lang="en-US" sz="1800" dirty="0" err="1"/>
              <a:t>motorene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800" dirty="0">
              <a:latin typeface="Grandview Display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M 60 60 S 30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IN1 = 1 &amp;&amp; IN2 = 0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Bilen </a:t>
            </a:r>
            <a:r>
              <a:rPr lang="en-US" sz="1800" dirty="0" err="1"/>
              <a:t>går</a:t>
            </a:r>
            <a:r>
              <a:rPr lang="en-US" sz="1800" dirty="0"/>
              <a:t> </a:t>
            </a:r>
            <a:r>
              <a:rPr lang="en-US" sz="1800" dirty="0" err="1"/>
              <a:t>framover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IN1 = 0 &amp;&amp; IN2 = 1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Bilen </a:t>
            </a:r>
            <a:r>
              <a:rPr lang="en-US" sz="1800" dirty="0" err="1"/>
              <a:t>går</a:t>
            </a:r>
            <a:r>
              <a:rPr lang="en-US" sz="1800" dirty="0"/>
              <a:t> </a:t>
            </a:r>
            <a:r>
              <a:rPr lang="en-US" sz="1800" dirty="0" err="1"/>
              <a:t>bakover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800" dirty="0"/>
              <a:t>IN1 = IN2 </a:t>
            </a:r>
            <a:r>
              <a:rPr lang="en-US" sz="1800" dirty="0">
                <a:sym typeface="Wingdings" panose="05000000000000000000" pitchFamily="2" charset="2"/>
              </a:rPr>
              <a:t> Bilen </a:t>
            </a:r>
            <a:r>
              <a:rPr lang="en-US" sz="1800" dirty="0" err="1">
                <a:sym typeface="Wingdings" panose="05000000000000000000" pitchFamily="2" charset="2"/>
              </a:rPr>
              <a:t>står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stille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7C9-9476-55B4-DE28-3D25EDE09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5978434" cy="1451719"/>
          </a:xfrm>
        </p:spPr>
        <p:txBody>
          <a:bodyPr wrap="square" anchor="t">
            <a:normAutofit/>
          </a:bodyPr>
          <a:lstStyle/>
          <a:p>
            <a:pPr lvl="0"/>
            <a:r>
              <a:rPr lang="en-GB" dirty="0"/>
              <a:t>Bluetooth-</a:t>
            </a:r>
            <a:r>
              <a:rPr lang="en-GB" dirty="0" err="1"/>
              <a:t>kontroll</a:t>
            </a:r>
            <a:r>
              <a:rPr lang="en-GB" dirty="0"/>
              <a:t> / testing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9F8DD96-E1BF-20E4-ED97-563978313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198" y="987754"/>
            <a:ext cx="2095814" cy="4321266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0C54B-62B5-C9B1-90AB-BFD907C616B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0080" y="2421269"/>
            <a:ext cx="5568868" cy="3226826"/>
          </a:xfrm>
        </p:spPr>
        <p:txBody>
          <a:bodyPr wrap="square" anchor="t">
            <a:normAutofit/>
          </a:bodyPr>
          <a:lstStyle/>
          <a:p>
            <a:pPr marL="285750" lvl="0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HC-05 </a:t>
            </a:r>
            <a:r>
              <a:rPr lang="en-US" sz="1800" dirty="0" err="1"/>
              <a:t>modul</a:t>
            </a:r>
            <a:r>
              <a:rPr lang="en-US" sz="1800" dirty="0"/>
              <a:t> 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nb-NO" sz="1800" b="1" dirty="0"/>
              <a:t>USART2</a:t>
            </a:r>
            <a:r>
              <a:rPr lang="nb-NO" sz="1800" dirty="0"/>
              <a:t> </a:t>
            </a:r>
            <a:endParaRPr lang="en-US" sz="1800" dirty="0"/>
          </a:p>
          <a:p>
            <a:pPr marL="285750" lvl="0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/>
              <a:t>Mottar</a:t>
            </a:r>
            <a:r>
              <a:rPr lang="en-US" sz="1800" dirty="0"/>
              <a:t> </a:t>
            </a:r>
            <a:r>
              <a:rPr lang="en-US" sz="1800" dirty="0" err="1"/>
              <a:t>kommandoer</a:t>
            </a:r>
            <a:r>
              <a:rPr lang="en-US" sz="1800" dirty="0"/>
              <a:t> </a:t>
            </a:r>
            <a:r>
              <a:rPr lang="en-US" sz="1800" dirty="0" err="1"/>
              <a:t>fra</a:t>
            </a:r>
            <a:r>
              <a:rPr lang="en-US" sz="1800" dirty="0"/>
              <a:t> PC</a:t>
            </a:r>
          </a:p>
          <a:p>
            <a:pPr marL="779526" lvl="1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nn-NO" dirty="0"/>
              <a:t>M &lt;venstre&gt; &lt;høgre&gt; S &lt;</a:t>
            </a:r>
            <a:r>
              <a:rPr lang="nn-NO" dirty="0" err="1"/>
              <a:t>servo</a:t>
            </a:r>
            <a:r>
              <a:rPr lang="nn-NO" dirty="0"/>
              <a:t>&gt;</a:t>
            </a:r>
            <a:endParaRPr lang="en-US" dirty="0"/>
          </a:p>
          <a:p>
            <a:pPr marL="285750" lvl="0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/>
              <a:t>Tolkede</a:t>
            </a:r>
            <a:r>
              <a:rPr lang="en-US" sz="1800" dirty="0"/>
              <a:t> signaler → motor &amp; servo</a:t>
            </a:r>
          </a:p>
          <a:p>
            <a:pPr marL="285750" lvl="0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Python-script</a:t>
            </a:r>
          </a:p>
          <a:p>
            <a:pPr marL="779526" lvl="1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Pygame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signal </a:t>
            </a:r>
            <a:r>
              <a:rPr lang="en-US" dirty="0" err="1">
                <a:sym typeface="Wingdings" panose="05000000000000000000" pitchFamily="2" charset="2"/>
              </a:rPr>
              <a:t>frå</a:t>
            </a:r>
            <a:r>
              <a:rPr lang="en-US" dirty="0">
                <a:sym typeface="Wingdings" panose="05000000000000000000" pitchFamily="2" charset="2"/>
              </a:rPr>
              <a:t> PS4-kontrollen</a:t>
            </a:r>
          </a:p>
          <a:p>
            <a:pPr marL="779526" lvl="1" indent="-285750" hangingPunct="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Pyserial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sende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kommandoane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vidare</a:t>
            </a:r>
            <a:endParaRPr lang="en-US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2015C39-9E2C-7D1B-76A2-35FA69390FC3}"/>
              </a:ext>
            </a:extLst>
          </p:cNvPr>
          <p:cNvSpPr txBox="1"/>
          <p:nvPr/>
        </p:nvSpPr>
        <p:spPr>
          <a:xfrm>
            <a:off x="9443910" y="5500914"/>
            <a:ext cx="27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Grandview Display" panose="020B0502040204020203" pitchFamily="34" charset="0"/>
              </a:rPr>
              <a:t>Serial Bluetooth Terminal</a:t>
            </a:r>
          </a:p>
        </p:txBody>
      </p:sp>
      <p:pic>
        <p:nvPicPr>
          <p:cNvPr id="7" name="2898DB5F-B9E9-42AD-84C4-D0BFDAF39F6B">
            <a:hlinkClick r:id="" action="ppaction://media"/>
            <a:extLst>
              <a:ext uri="{FF2B5EF4-FFF2-40B4-BE49-F238E27FC236}">
                <a16:creationId xmlns:a16="http://schemas.microsoft.com/office/drawing/2014/main" id="{6FEAD473-40C0-A706-B78A-686ABB991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9416" y="1056799"/>
            <a:ext cx="2351314" cy="4183176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9955B8A0-B6A7-3740-2540-5B81D8869934}"/>
              </a:ext>
            </a:extLst>
          </p:cNvPr>
          <p:cNvSpPr txBox="1"/>
          <p:nvPr/>
        </p:nvSpPr>
        <p:spPr>
          <a:xfrm>
            <a:off x="6577591" y="5496894"/>
            <a:ext cx="28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Grandview Display" panose="020B0502040204020203" pitchFamily="34" charset="0"/>
              </a:rPr>
              <a:t>Testing av motor og servo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E0078B-347C-69B9-D9A3-82CB973B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Nettverksdel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19CABC9D-3999-8161-AD1B-86A189853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050478"/>
              </p:ext>
            </p:extLst>
          </p:nvPr>
        </p:nvGraphicFramePr>
        <p:xfrm>
          <a:off x="660996" y="2168787"/>
          <a:ext cx="5953125" cy="130225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22787">
                  <a:extLst>
                    <a:ext uri="{9D8B030D-6E8A-4147-A177-3AD203B41FA5}">
                      <a16:colId xmlns:a16="http://schemas.microsoft.com/office/drawing/2014/main" val="3471573331"/>
                    </a:ext>
                  </a:extLst>
                </a:gridCol>
                <a:gridCol w="1058463">
                  <a:extLst>
                    <a:ext uri="{9D8B030D-6E8A-4147-A177-3AD203B41FA5}">
                      <a16:colId xmlns:a16="http://schemas.microsoft.com/office/drawing/2014/main" val="19534469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36727129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8213712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322346494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Networks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Needed Hosts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Subnet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First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Last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3784394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Sensor Network: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1000 | 1024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10.128.0.0/22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10.128.0.1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10.128.3.254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9647262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Management Network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6 | 8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10.128.4.0/29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10.128.4.6 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9370609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Server Network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3 | 8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10.128.4.8/29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10.128.4.9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10.128.4.14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950219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Link R1-R2: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2 | 4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10.128.4.16/30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10.128.4.17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10.128.4.18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72757"/>
                  </a:ext>
                </a:extLst>
              </a:tr>
            </a:tbl>
          </a:graphicData>
        </a:graphic>
      </p:graphicFrame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5C77200C-89F4-ADAC-2623-616DC5DEF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61669"/>
              </p:ext>
            </p:extLst>
          </p:nvPr>
        </p:nvGraphicFramePr>
        <p:xfrm>
          <a:off x="640079" y="4253723"/>
          <a:ext cx="5974041" cy="1635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1669">
                  <a:extLst>
                    <a:ext uri="{9D8B030D-6E8A-4147-A177-3AD203B41FA5}">
                      <a16:colId xmlns:a16="http://schemas.microsoft.com/office/drawing/2014/main" val="1786193092"/>
                    </a:ext>
                  </a:extLst>
                </a:gridCol>
                <a:gridCol w="1856422">
                  <a:extLst>
                    <a:ext uri="{9D8B030D-6E8A-4147-A177-3AD203B41FA5}">
                      <a16:colId xmlns:a16="http://schemas.microsoft.com/office/drawing/2014/main" val="2212165204"/>
                    </a:ext>
                  </a:extLst>
                </a:gridCol>
                <a:gridCol w="2075950">
                  <a:extLst>
                    <a:ext uri="{9D8B030D-6E8A-4147-A177-3AD203B41FA5}">
                      <a16:colId xmlns:a16="http://schemas.microsoft.com/office/drawing/2014/main" val="328109993"/>
                    </a:ext>
                  </a:extLst>
                </a:gridCol>
              </a:tblGrid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Device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Interface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IP-Address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9513906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Sensor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10.128.0.1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353748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Management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227041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R2 Link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10.128.4.17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423526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R1 Link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10.128.4.18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313892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R2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Server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10.128.4.9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8032507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S1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Sensor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10.128.0.2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877492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Management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10.128.4.2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3591453"/>
                  </a:ext>
                </a:extLst>
              </a:tr>
              <a:tr h="17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S3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Server LAN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n-NO" sz="1100">
                          <a:effectLst/>
                        </a:rPr>
                        <a:t>10.128.4.10</a:t>
                      </a:r>
                      <a:endParaRPr lang="nb-NO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78865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FC983D8-C30E-79EF-0668-87FB0313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247" y="968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712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DD52-D7F2-CE2A-8C1D-F1823C46D3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err="1"/>
              <a:t>Utfordringar</a:t>
            </a:r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8BDB58-673D-5DF5-33F3-D5E2C287255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0080" y="2579985"/>
            <a:ext cx="4549551" cy="1698029"/>
          </a:xfrm>
        </p:spPr>
        <p:txBody>
          <a:bodyPr wrap="square" anchor="ctr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 err="1">
                <a:latin typeface="Grandview Display" panose="020B0502040204020203" pitchFamily="34" charset="0"/>
              </a:rPr>
              <a:t>Ekstern</a:t>
            </a:r>
            <a:r>
              <a:rPr lang="en-US" sz="1800" dirty="0">
                <a:latin typeface="Grandview Display" panose="020B0502040204020203" pitchFamily="34" charset="0"/>
              </a:rPr>
              <a:t> </a:t>
            </a:r>
            <a:r>
              <a:rPr lang="en-US" sz="1800" dirty="0" err="1">
                <a:latin typeface="Grandview Display" panose="020B0502040204020203" pitchFamily="34" charset="0"/>
              </a:rPr>
              <a:t>straumforsyning</a:t>
            </a:r>
            <a:endParaRPr lang="en-US" sz="1800" dirty="0">
              <a:latin typeface="Grandview Display" panose="020B0502040204020203" pitchFamily="34" charset="0"/>
            </a:endParaRP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Hjul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>
                <a:latin typeface="Grandview Display" panose="020B0502040204020203" pitchFamily="34" charset="0"/>
              </a:rPr>
              <a:t>Servo</a:t>
            </a:r>
          </a:p>
          <a:p>
            <a:pPr hangingPunct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US" sz="1800" dirty="0" err="1">
                <a:latin typeface="Grandview Display" panose="020B0502040204020203" pitchFamily="34" charset="0"/>
              </a:rPr>
              <a:t>Testoppsett</a:t>
            </a:r>
            <a:endParaRPr lang="en-US" sz="1800" dirty="0">
              <a:latin typeface="Grandview Display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B35BAA7-CA3D-1E78-B5D4-047FBF23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58" y="436056"/>
            <a:ext cx="2377313" cy="3165768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9E0A4CC0-CEF5-B773-BF6D-0B583AD1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97" y="3812719"/>
            <a:ext cx="3286584" cy="2743583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5E1F9B9-3993-4BFE-ECA7-337AC1464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631" y="599786"/>
            <a:ext cx="1724083" cy="28383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1F6CFC0441D91488D8432AE7557A2B1" ma:contentTypeVersion="12" ma:contentTypeDescription="Opprett et nytt dokument." ma:contentTypeScope="" ma:versionID="318550cc390b4a91266c2874e6667802">
  <xsd:schema xmlns:xsd="http://www.w3.org/2001/XMLSchema" xmlns:xs="http://www.w3.org/2001/XMLSchema" xmlns:p="http://schemas.microsoft.com/office/2006/metadata/properties" xmlns:ns3="0d6fee87-0030-483e-8495-af8aaea0db41" targetNamespace="http://schemas.microsoft.com/office/2006/metadata/properties" ma:root="true" ma:fieldsID="2ef4a20ac258faf6f92f4c9b61ee7e20" ns3:_="">
    <xsd:import namespace="0d6fee87-0030-483e-8495-af8aaea0db4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fee87-0030-483e-8495-af8aaea0db4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6fee87-0030-483e-8495-af8aaea0db4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748504-4D9D-44C2-9A05-E1DF6D8F20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fee87-0030-483e-8495-af8aaea0db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3880B0-242D-4D41-B25D-8CA84016C6EC}">
  <ds:schemaRefs>
    <ds:schemaRef ds:uri="http://purl.org/dc/dcmitype/"/>
    <ds:schemaRef ds:uri="http://www.w3.org/XML/1998/namespace"/>
    <ds:schemaRef ds:uri="http://schemas.microsoft.com/office/2006/metadata/properties"/>
    <ds:schemaRef ds:uri="0d6fee87-0030-483e-8495-af8aaea0db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B7CE4C-1EDC-4BA0-8697-AC0595888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465</Words>
  <Application>Microsoft Office PowerPoint</Application>
  <PresentationFormat>Widescreen</PresentationFormat>
  <Paragraphs>145</Paragraphs>
  <Slides>12</Slides>
  <Notes>12</Notes>
  <HiddenSlides>0</HiddenSlides>
  <MMClips>1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Cambria</vt:lpstr>
      <vt:lpstr>Grandview Display</vt:lpstr>
      <vt:lpstr>Wingdings</vt:lpstr>
      <vt:lpstr>DashVTI</vt:lpstr>
      <vt:lpstr>RC-bil</vt:lpstr>
      <vt:lpstr>Innholdsliste:</vt:lpstr>
      <vt:lpstr>Mål med prosjektet</vt:lpstr>
      <vt:lpstr>Maskinvare</vt:lpstr>
      <vt:lpstr>Systemoversikt</vt:lpstr>
      <vt:lpstr>Motorstyring &amp; Servo-kontroll</vt:lpstr>
      <vt:lpstr>Bluetooth-kontroll / testing</vt:lpstr>
      <vt:lpstr>Nettverksdel</vt:lpstr>
      <vt:lpstr>Utfordringar</vt:lpstr>
      <vt:lpstr>Forbedringar:</vt:lpstr>
      <vt:lpstr>Resultat/demo:</vt:lpstr>
      <vt:lpstr>Takk for oss!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Abdulrahman Al Kadri</dc:creator>
  <cp:lastModifiedBy>Abdo Ahmad Ghosn</cp:lastModifiedBy>
  <cp:revision>7</cp:revision>
  <dcterms:created xsi:type="dcterms:W3CDTF">2025-11-03T12:02:05Z</dcterms:created>
  <dcterms:modified xsi:type="dcterms:W3CDTF">2025-11-09T19:05:03Z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0x01010081F6CFC0441D91488D8432AE7557A2B1</vt:lpwstr>
  </property>
</Properties>
</file>